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9" autoAdjust="0"/>
  </p:normalViewPr>
  <p:slideViewPr>
    <p:cSldViewPr>
      <p:cViewPr varScale="1">
        <p:scale>
          <a:sx n="54" d="100"/>
          <a:sy n="54" d="100"/>
        </p:scale>
        <p:origin x="242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E71462E2-0005-41DB-AEA8-9748C57CD734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5" rIns="96649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E8B36ED0-B8BF-4668-82D8-BCCB1FC74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8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6ED0-B8BF-4668-82D8-BCCB1FC748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AB0-C648-4C7E-B650-6067D3939AD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0B6A-CF21-4A05-8878-3C230C39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5829300" cy="8382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Whackies</a:t>
            </a:r>
            <a:r>
              <a:rPr lang="en-US" sz="2400" b="1" dirty="0" smtClean="0"/>
              <a:t> </a:t>
            </a:r>
            <a:r>
              <a:rPr lang="en-US" sz="2400" b="1" dirty="0"/>
              <a:t>8</a:t>
            </a:r>
            <a:r>
              <a:rPr lang="en-US" sz="2400" b="1" dirty="0" smtClean="0"/>
              <a:t> Flavor Round</a:t>
            </a:r>
            <a:br>
              <a:rPr lang="en-US" sz="2400" b="1" dirty="0" smtClean="0"/>
            </a:br>
            <a:r>
              <a:rPr lang="en-US" sz="2400" b="1" dirty="0" smtClean="0"/>
              <a:t>User Manual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1. Raise the header by twisting clockwise as shown.         2.    Remove each dispenser from the boxes.</a:t>
            </a:r>
            <a:endParaRPr lang="en-US" sz="1100" dirty="0"/>
          </a:p>
        </p:txBody>
      </p:sp>
      <p:pic>
        <p:nvPicPr>
          <p:cNvPr id="1026" name="Picture 2" descr="C:\Users\brian.triesler\Desktop\PIC instr\DSCN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429" y="1230765"/>
            <a:ext cx="1484977" cy="1843440"/>
          </a:xfrm>
          <a:prstGeom prst="rect">
            <a:avLst/>
          </a:prstGeom>
          <a:noFill/>
        </p:spPr>
      </p:pic>
      <p:pic>
        <p:nvPicPr>
          <p:cNvPr id="1027" name="Picture 3" descr="C:\Users\brian.triesler\Desktop\14 Flavor User Manual\edited\IMG_7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440" y="1230765"/>
            <a:ext cx="1228960" cy="1863558"/>
          </a:xfrm>
          <a:prstGeom prst="rect">
            <a:avLst/>
          </a:prstGeom>
          <a:noFill/>
        </p:spPr>
      </p:pic>
      <p:pic>
        <p:nvPicPr>
          <p:cNvPr id="8" name="Picture 7" descr="C:\Users\brian.triesler\Desktop\14 Flavor User Manual\edited\IMG_78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85" y="1230765"/>
            <a:ext cx="3088243" cy="18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6088070"/>
            <a:ext cx="655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 6.    Line up the two key-hole slots on the back of             7.    Line up the bottom of the dispenser to the catch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  the dispenser with the support bolts on the                      tray.</a:t>
            </a:r>
          </a:p>
          <a:p>
            <a:pPr marL="228600" indent="-228600"/>
            <a:r>
              <a:rPr lang="en-US" sz="1100" dirty="0"/>
              <a:t>	  </a:t>
            </a:r>
            <a:r>
              <a:rPr lang="en-US" sz="1100" dirty="0" smtClean="0"/>
              <a:t>machine. Slide the dispenser down.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7347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 startAt="4"/>
            </a:pPr>
            <a:r>
              <a:rPr lang="en-US" sz="1100" dirty="0" smtClean="0"/>
              <a:t>Slide the false front door down if you prefer               5.    Fill the hopper with remaining </a:t>
            </a:r>
            <a:r>
              <a:rPr lang="en-US" sz="1100" dirty="0" err="1" smtClean="0"/>
              <a:t>Whackies</a:t>
            </a:r>
            <a:r>
              <a:rPr lang="en-US" sz="1100" dirty="0" smtClean="0"/>
              <a:t>.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have candy stay in the false front area. If you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prefer to have the candy leave the false front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area, slide the door up.</a:t>
            </a:r>
            <a:endParaRPr lang="en-US" sz="1100" dirty="0"/>
          </a:p>
        </p:txBody>
      </p:sp>
      <p:pic>
        <p:nvPicPr>
          <p:cNvPr id="11" name="Picture 10" descr="C:\Users\brian.triesler\Desktop\14 Flavor User Manual\IMG_78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9180" y="4332420"/>
            <a:ext cx="1305124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brian.triesler\Desktop\14 Flavor User Manual\IMG_78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802070"/>
            <a:ext cx="2910532" cy="22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brian.triesler\Desktop\14 Flavor User Manual\edited\IMG_7812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25" y="6684275"/>
            <a:ext cx="1382580" cy="23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009485" y="6636720"/>
            <a:ext cx="723900" cy="750887"/>
          </a:xfrm>
          <a:custGeom>
            <a:avLst/>
            <a:gdLst>
              <a:gd name="G0" fmla="+- 2209 0 0"/>
              <a:gd name="G1" fmla="+- 21600 0 2209"/>
              <a:gd name="G2" fmla="+- 21600 0 220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9" y="10800"/>
                </a:moveTo>
                <a:cubicBezTo>
                  <a:pt x="2209" y="15545"/>
                  <a:pt x="6055" y="19391"/>
                  <a:pt x="10800" y="19391"/>
                </a:cubicBezTo>
                <a:cubicBezTo>
                  <a:pt x="15545" y="19391"/>
                  <a:pt x="19391" y="15545"/>
                  <a:pt x="19391" y="10800"/>
                </a:cubicBezTo>
                <a:cubicBezTo>
                  <a:pt x="19391" y="6055"/>
                  <a:pt x="15545" y="2209"/>
                  <a:pt x="10800" y="2209"/>
                </a:cubicBezTo>
                <a:cubicBezTo>
                  <a:pt x="6055" y="2209"/>
                  <a:pt x="2209" y="6055"/>
                  <a:pt x="2209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009485" y="7865680"/>
            <a:ext cx="723900" cy="750887"/>
          </a:xfrm>
          <a:custGeom>
            <a:avLst/>
            <a:gdLst>
              <a:gd name="G0" fmla="+- 2209 0 0"/>
              <a:gd name="G1" fmla="+- 21600 0 2209"/>
              <a:gd name="G2" fmla="+- 21600 0 220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9" y="10800"/>
                </a:moveTo>
                <a:cubicBezTo>
                  <a:pt x="2209" y="15545"/>
                  <a:pt x="6055" y="19391"/>
                  <a:pt x="10800" y="19391"/>
                </a:cubicBezTo>
                <a:cubicBezTo>
                  <a:pt x="15545" y="19391"/>
                  <a:pt x="19391" y="15545"/>
                  <a:pt x="19391" y="10800"/>
                </a:cubicBezTo>
                <a:cubicBezTo>
                  <a:pt x="19391" y="6055"/>
                  <a:pt x="15545" y="2209"/>
                  <a:pt x="10800" y="2209"/>
                </a:cubicBezTo>
                <a:cubicBezTo>
                  <a:pt x="6055" y="2209"/>
                  <a:pt x="2209" y="6055"/>
                  <a:pt x="2209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C:\Users\brian.triesler\Desktop\14 Flavor User Manual\edited\IMG_79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4645" y="6559910"/>
            <a:ext cx="2838450" cy="20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38445" y="7980895"/>
            <a:ext cx="1497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Bottom of dispenser</a:t>
            </a:r>
          </a:p>
          <a:p>
            <a:endParaRPr lang="en-US" sz="1100" dirty="0"/>
          </a:p>
          <a:p>
            <a:r>
              <a:rPr lang="en-US" sz="1100" dirty="0" smtClean="0"/>
              <a:t>Catch tray</a:t>
            </a:r>
            <a:endParaRPr lang="en-US" sz="1100" dirty="0"/>
          </a:p>
        </p:txBody>
      </p:sp>
      <p:sp>
        <p:nvSpPr>
          <p:cNvPr id="18" name="Right Arrow 17"/>
          <p:cNvSpPr/>
          <p:nvPr/>
        </p:nvSpPr>
        <p:spPr>
          <a:xfrm>
            <a:off x="3582620" y="8019300"/>
            <a:ext cx="729695" cy="23043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044950" y="8326540"/>
            <a:ext cx="1228960" cy="23043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310845" y="7673655"/>
            <a:ext cx="1228960" cy="750887"/>
          </a:xfrm>
          <a:custGeom>
            <a:avLst/>
            <a:gdLst>
              <a:gd name="G0" fmla="+- 2209 0 0"/>
              <a:gd name="G1" fmla="+- 21600 0 2209"/>
              <a:gd name="G2" fmla="+- 21600 0 220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9" y="10800"/>
                </a:moveTo>
                <a:cubicBezTo>
                  <a:pt x="2209" y="15545"/>
                  <a:pt x="6055" y="19391"/>
                  <a:pt x="10800" y="19391"/>
                </a:cubicBezTo>
                <a:cubicBezTo>
                  <a:pt x="15545" y="19391"/>
                  <a:pt x="19391" y="15545"/>
                  <a:pt x="19391" y="10800"/>
                </a:cubicBezTo>
                <a:cubicBezTo>
                  <a:pt x="19391" y="6055"/>
                  <a:pt x="15545" y="2209"/>
                  <a:pt x="10800" y="2209"/>
                </a:cubicBezTo>
                <a:cubicBezTo>
                  <a:pt x="6055" y="2209"/>
                  <a:pt x="2209" y="6055"/>
                  <a:pt x="2209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3620" y="3151016"/>
            <a:ext cx="6117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 startAt="3"/>
            </a:pPr>
            <a:r>
              <a:rPr lang="en-US" sz="1100" dirty="0" smtClean="0"/>
              <a:t>You can fill each dispenser before or after the dispenser is on the machine.</a:t>
            </a:r>
          </a:p>
          <a:p>
            <a:pPr marL="228600" indent="-228600"/>
            <a:r>
              <a:rPr lang="en-US" sz="1100" dirty="0" smtClean="0"/>
              <a:t>		</a:t>
            </a:r>
            <a:r>
              <a:rPr lang="en-US" sz="1100" b="1" dirty="0" smtClean="0"/>
              <a:t>*WARNING DO NOT ATTEMPT TO MOVE MACHINE AFTER FILLING DISPENSERS *</a:t>
            </a:r>
            <a:endParaRPr lang="en-US" sz="1100" b="1" dirty="0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flipH="1" flipV="1">
            <a:off x="1163105" y="2382915"/>
            <a:ext cx="1333500" cy="427037"/>
          </a:xfrm>
          <a:prstGeom prst="curvedLeftArrow">
            <a:avLst>
              <a:gd name="adj1" fmla="val 27676"/>
              <a:gd name="adj2" fmla="val 47676"/>
              <a:gd name="adj3" fmla="val 124864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63730" y="769905"/>
            <a:ext cx="499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Rev. 1</a:t>
            </a:r>
            <a:endParaRPr lang="en-US" sz="800" dirty="0"/>
          </a:p>
        </p:txBody>
      </p:sp>
      <p:pic>
        <p:nvPicPr>
          <p:cNvPr id="3" name="Picture 2" descr="C:\Users\brian.triesler\Desktop\5 Flavor User Manual\originals\IMG_8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005" y="4332420"/>
            <a:ext cx="1144593" cy="1716890"/>
          </a:xfrm>
          <a:prstGeom prst="rect">
            <a:avLst/>
          </a:prstGeom>
          <a:noFill/>
        </p:spPr>
      </p:pic>
      <p:sp>
        <p:nvSpPr>
          <p:cNvPr id="24" name="Frame 23"/>
          <p:cNvSpPr/>
          <p:nvPr/>
        </p:nvSpPr>
        <p:spPr>
          <a:xfrm>
            <a:off x="625435" y="5177330"/>
            <a:ext cx="614480" cy="422455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195" y="5753405"/>
            <a:ext cx="1305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Door is down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94270" y="5638190"/>
            <a:ext cx="268835" cy="19202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70" y="155425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</a:t>
            </a:r>
            <a:r>
              <a:rPr lang="en-US" sz="1100" dirty="0" smtClean="0"/>
              <a:t>.    Complete steps 2-7 for the remaining dispensers. A total of </a:t>
            </a:r>
            <a:r>
              <a:rPr lang="en-US" sz="1100" dirty="0"/>
              <a:t>8</a:t>
            </a:r>
            <a:r>
              <a:rPr lang="en-US" sz="1100" dirty="0" smtClean="0"/>
              <a:t> dispensers go on the machine.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26170" y="385855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 startAt="9"/>
            </a:pPr>
            <a:r>
              <a:rPr lang="en-US" sz="1100" dirty="0" smtClean="0"/>
              <a:t>Lower the sign by twisting counter-clockwise              10.    Place tubes on tube holders.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so it rests on the top of the dispensers as shown.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10" y="769905"/>
            <a:ext cx="2815907" cy="18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201510" y="1806840"/>
            <a:ext cx="1210347" cy="320065"/>
          </a:xfrm>
          <a:prstGeom prst="curvedLeftArrow">
            <a:avLst>
              <a:gd name="adj1" fmla="val 27676"/>
              <a:gd name="adj2" fmla="val 47676"/>
              <a:gd name="adj3" fmla="val 133554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:\Users\brian.triesler\Desktop\14 Flavor User Manual\IMG_7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836" y="654690"/>
            <a:ext cx="1689820" cy="207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4575" y="295899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11.	One of the bottom compartments has a                      12.  To lock the machine in place, push down as shown. </a:t>
            </a:r>
          </a:p>
          <a:p>
            <a:pPr marL="228600" indent="-228600"/>
            <a:r>
              <a:rPr lang="en-US" sz="1100" dirty="0" smtClean="0"/>
              <a:t>receptacle that collects spilled candy (Indicated by </a:t>
            </a:r>
          </a:p>
          <a:p>
            <a:pPr marL="228600" indent="-228600"/>
            <a:r>
              <a:rPr lang="en-US" sz="1100" dirty="0" smtClean="0"/>
              <a:t>Sticker on pole .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have to be emptied from time to time.</a:t>
            </a:r>
            <a:endParaRPr lang="en-US" sz="1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85" y="3496660"/>
            <a:ext cx="288766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240" y="3418025"/>
            <a:ext cx="2197128" cy="20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926795" y="3880710"/>
            <a:ext cx="190500" cy="427037"/>
          </a:xfrm>
          <a:prstGeom prst="downArrow">
            <a:avLst>
              <a:gd name="adj1" fmla="val 50000"/>
              <a:gd name="adj2" fmla="val 560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4575" y="5611177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13.	Pull up on the tab to unlock the casters.                    14.   Remove the film off of the chrome trim at the</a:t>
            </a:r>
          </a:p>
          <a:p>
            <a:pPr marL="228600" indent="-228600"/>
            <a:r>
              <a:rPr lang="en-US" sz="1100" dirty="0"/>
              <a:t> </a:t>
            </a:r>
            <a:r>
              <a:rPr lang="en-US" sz="1100" dirty="0" smtClean="0"/>
              <a:t>                                                                                                           bottom of the machine.</a:t>
            </a:r>
            <a:endParaRPr lang="en-US" sz="11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25" y="5841607"/>
            <a:ext cx="2232025" cy="2103437"/>
          </a:xfrm>
          <a:prstGeom prst="rect">
            <a:avLst/>
          </a:prstGeom>
          <a:noFill/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 rot="10800000">
            <a:off x="2046288" y="6802257"/>
            <a:ext cx="190500" cy="427038"/>
          </a:xfrm>
          <a:prstGeom prst="downArrow">
            <a:avLst>
              <a:gd name="adj1" fmla="val 50000"/>
              <a:gd name="adj2" fmla="val 5604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6240" y="5995807"/>
            <a:ext cx="2110523" cy="195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575" y="270640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15.	Remove the cap from tube and insert tube                 16.   While holding the tube to the dispenser pull down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into the opening of the dispenser.                                          to dispense </a:t>
            </a:r>
            <a:r>
              <a:rPr lang="en-US" sz="1100" dirty="0" err="1" smtClean="0"/>
              <a:t>Whackies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769710"/>
            <a:ext cx="1271331" cy="1152345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113" y="769905"/>
            <a:ext cx="1538731" cy="1164065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415" y="501070"/>
            <a:ext cx="998530" cy="27344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575" y="4071920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17.	To remove the dispenser(s) first raise the                   18.    Lift the dispenser straight up and then towards you</a:t>
            </a:r>
          </a:p>
          <a:p>
            <a:pPr marL="228600" indent="-228600"/>
            <a:r>
              <a:rPr lang="en-US" sz="1100" dirty="0"/>
              <a:t>	</a:t>
            </a:r>
            <a:r>
              <a:rPr lang="en-US" sz="1100" dirty="0" smtClean="0"/>
              <a:t>top by rotating the header clockwise.                                    to remove it from the support bolts.</a:t>
            </a:r>
            <a:endParaRPr lang="en-US" sz="1100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 rot="10800000">
            <a:off x="5118820" y="1230765"/>
            <a:ext cx="214312" cy="557212"/>
          </a:xfrm>
          <a:prstGeom prst="upArrow">
            <a:avLst>
              <a:gd name="adj1" fmla="val 50000"/>
              <a:gd name="adj2" fmla="val 6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C:\Users\brian.triesler\Desktop\14 Flavor User Manual\originals\IMG_78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95" y="4494375"/>
            <a:ext cx="2880375" cy="195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 flipH="1" flipV="1">
            <a:off x="1047890" y="5492905"/>
            <a:ext cx="1267200" cy="383605"/>
          </a:xfrm>
          <a:prstGeom prst="curvedLeftArrow">
            <a:avLst>
              <a:gd name="adj1" fmla="val 27676"/>
              <a:gd name="adj2" fmla="val 47676"/>
              <a:gd name="adj3" fmla="val 124864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7835" y="4494375"/>
            <a:ext cx="2841970" cy="2958000"/>
          </a:xfrm>
          <a:prstGeom prst="rect">
            <a:avLst/>
          </a:prstGeom>
          <a:noFill/>
        </p:spPr>
      </p:pic>
      <p:sp>
        <p:nvSpPr>
          <p:cNvPr id="3083" name="AutoShape 11"/>
          <p:cNvSpPr>
            <a:spLocks noChangeArrowheads="1"/>
          </p:cNvSpPr>
          <p:nvPr/>
        </p:nvSpPr>
        <p:spPr bwMode="auto">
          <a:xfrm rot="16200000">
            <a:off x="5213350" y="5283495"/>
            <a:ext cx="212725" cy="555625"/>
          </a:xfrm>
          <a:prstGeom prst="upArrow">
            <a:avLst>
              <a:gd name="adj1" fmla="val 50000"/>
              <a:gd name="adj2" fmla="val 6529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464175" y="6107408"/>
            <a:ext cx="212725" cy="555625"/>
          </a:xfrm>
          <a:prstGeom prst="upArrow">
            <a:avLst>
              <a:gd name="adj1" fmla="val 50000"/>
              <a:gd name="adj2" fmla="val 6529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80414" y="6683459"/>
            <a:ext cx="134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Up first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6365" y="5070450"/>
            <a:ext cx="13441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Then out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6420" y="7918984"/>
            <a:ext cx="3226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Concepts, Inc.</a:t>
            </a:r>
          </a:p>
          <a:p>
            <a:r>
              <a:rPr lang="en-US" sz="1200" dirty="0" smtClean="0"/>
              <a:t>1500 Georgia Road  Building A</a:t>
            </a:r>
          </a:p>
          <a:p>
            <a:r>
              <a:rPr lang="en-US" sz="1200" dirty="0" smtClean="0"/>
              <a:t>Irondale, AL 35210</a:t>
            </a:r>
          </a:p>
          <a:p>
            <a:r>
              <a:rPr lang="en-US" sz="1200" dirty="0" smtClean="0"/>
              <a:t>Toll Free: (866) 838-0570   Fax: (205) 838-0999</a:t>
            </a:r>
          </a:p>
          <a:p>
            <a:r>
              <a:rPr lang="en-US" sz="1200" dirty="0" smtClean="0"/>
              <a:t>puckerpowder.com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3965" y="2075676"/>
            <a:ext cx="1574605" cy="1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65" y="2075675"/>
            <a:ext cx="1534331" cy="115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95005" y="2459725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54395" y="3419850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84825" y="2075675"/>
            <a:ext cx="537670" cy="12673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DB92362D4444985A24045411952E0" ma:contentTypeVersion="0" ma:contentTypeDescription="Create a new document." ma:contentTypeScope="" ma:versionID="aa7ad3f2601dcb74e4e1536375520e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4943BF7-7B44-4F86-AB18-B664294BE5FA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2F949B-0A64-43BB-9AB6-AA6227AA1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D1643A-0CEA-4740-AF95-9CB69E474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170</Words>
  <Application>Microsoft Office PowerPoint</Application>
  <PresentationFormat>On-screen Show (4:3)</PresentationFormat>
  <Paragraphs>39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Whackies 8 Flavor Round User Manual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Whackies 14 Flavor Round User Manual</dc:title>
  <dc:creator>Brian Triesler</dc:creator>
  <cp:lastModifiedBy>Mike Cook</cp:lastModifiedBy>
  <cp:revision>33</cp:revision>
  <cp:lastPrinted>2014-12-19T17:51:25Z</cp:lastPrinted>
  <dcterms:created xsi:type="dcterms:W3CDTF">2014-02-19T15:01:35Z</dcterms:created>
  <dcterms:modified xsi:type="dcterms:W3CDTF">2015-10-13T16:31:07Z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0x010100EA8DB92362D4444985A24045411952E0</vt:lpwstr>
  </property>
</Properties>
</file>